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2B57126-CF0F-4792-B4F2-28A0BBAE74DD}" type="datetimeFigureOut">
              <a:rPr lang="en-GB"/>
              <a:pPr>
                <a:defRPr/>
              </a:pPr>
              <a:t>21/03/2020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E51A938-E18D-4153-BF51-9E5E2F355D8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741590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A196F11-F5F8-4445-881C-B7779141442B}" type="slidenum">
              <a:rPr lang="en-GB" altLang="en-US">
                <a:latin typeface="Calibri" panose="020F0502020204030204" pitchFamily="34" charset="0"/>
              </a:rPr>
              <a:pPr eaLnBrk="1" hangingPunct="1"/>
              <a:t>1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686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43F1F-C76E-439B-99D8-F1C6C729AD68}" type="datetimeFigureOut">
              <a:rPr lang="en-GB"/>
              <a:pPr>
                <a:defRPr/>
              </a:pPr>
              <a:t>21/03/2020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29F06-205D-4278-A4AD-86E9B08C051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66804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DE8A7-AB7E-4DE6-A20D-2EF24E3D2FEA}" type="datetimeFigureOut">
              <a:rPr lang="en-GB"/>
              <a:pPr>
                <a:defRPr/>
              </a:pPr>
              <a:t>21/03/2020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D92F8E-33EC-46BD-AFBE-153087F5C2C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3408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0D5BE-9902-41D2-9745-F86C7580005F}" type="datetimeFigureOut">
              <a:rPr lang="en-GB"/>
              <a:pPr>
                <a:defRPr/>
              </a:pPr>
              <a:t>21/03/2020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F9FE8-82DB-43D9-9AE7-99BCD187281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0708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A2D21-237D-4E02-AFCE-3B0A7FE078AE}" type="datetimeFigureOut">
              <a:rPr lang="en-GB"/>
              <a:pPr>
                <a:defRPr/>
              </a:pPr>
              <a:t>21/03/2020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8CD2B1-71B4-42CE-B447-1E45BD7C0DB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09419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A5E68-03CF-4548-B0F5-9B858D838C12}" type="datetimeFigureOut">
              <a:rPr lang="en-GB"/>
              <a:pPr>
                <a:defRPr/>
              </a:pPr>
              <a:t>21/03/2020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E4024B-155E-4654-BC30-20E9C0F9781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30196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B2EB4-8711-40D2-9494-41CEF9BE6216}" type="datetimeFigureOut">
              <a:rPr lang="en-GB"/>
              <a:pPr>
                <a:defRPr/>
              </a:pPr>
              <a:t>21/03/2020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46D44-822D-43A4-83D7-4AF9979B9A7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6263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D6738-317C-4C13-B211-5E4403297427}" type="datetimeFigureOut">
              <a:rPr lang="en-GB"/>
              <a:pPr>
                <a:defRPr/>
              </a:pPr>
              <a:t>21/03/2020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DEE73E-C002-4827-A844-AE7E5ADD60A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4087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41872-E386-4F43-9B3F-CF59F748DEFE}" type="datetimeFigureOut">
              <a:rPr lang="en-GB"/>
              <a:pPr>
                <a:defRPr/>
              </a:pPr>
              <a:t>21/03/2020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0A1D19-B139-4A43-AF60-C9B8857E57F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66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EC808-1B44-4F9E-968B-BCDC3A9F1503}" type="datetimeFigureOut">
              <a:rPr lang="en-GB"/>
              <a:pPr>
                <a:defRPr/>
              </a:pPr>
              <a:t>21/03/2020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6129AB-6B96-4C44-A851-9171A1BB8ED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99619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17DD3-88F2-45B6-B083-64552AB2C437}" type="datetimeFigureOut">
              <a:rPr lang="en-GB"/>
              <a:pPr>
                <a:defRPr/>
              </a:pPr>
              <a:t>21/03/2020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7652D0-8FE0-4182-B878-4CB6FD47159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4204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37618-2E35-4FE1-BF25-1C302B273AA0}" type="datetimeFigureOut">
              <a:rPr lang="en-GB"/>
              <a:pPr>
                <a:defRPr/>
              </a:pPr>
              <a:t>21/03/2020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D1311-630D-4257-813E-68A07FCB5A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11614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E76B88-DE56-4F28-B28B-0EB6C55B1A33}" type="datetimeFigureOut">
              <a:rPr lang="en-GB"/>
              <a:pPr>
                <a:defRPr/>
              </a:pPr>
              <a:t>21/03/2020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755C6B6-2B05-434F-B3F1-0644E27B743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mtClean="0">
                <a:solidFill>
                  <a:srgbClr val="0070C0"/>
                </a:solidFill>
              </a:rPr>
              <a:t>Invent your own Island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16113"/>
            <a:ext cx="9144000" cy="2952750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n-GB" b="1" dirty="0" smtClean="0"/>
              <a:t>Draw a map of your island. 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n-GB" b="1" dirty="0" smtClean="0">
                <a:solidFill>
                  <a:srgbClr val="0070C0"/>
                </a:solidFill>
              </a:rPr>
              <a:t>Design your own flag.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b="1" dirty="0" smtClean="0"/>
              <a:t>3.  Decide on rules for your island.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b="1" dirty="0" smtClean="0">
                <a:solidFill>
                  <a:srgbClr val="0070C0"/>
                </a:solidFill>
              </a:rPr>
              <a:t>4.  Give </a:t>
            </a:r>
            <a:r>
              <a:rPr lang="en-GB" b="1" dirty="0" smtClean="0">
                <a:solidFill>
                  <a:srgbClr val="0070C0"/>
                </a:solidFill>
              </a:rPr>
              <a:t>reasons </a:t>
            </a:r>
            <a:r>
              <a:rPr lang="en-GB" b="1" dirty="0" smtClean="0">
                <a:solidFill>
                  <a:srgbClr val="0070C0"/>
                </a:solidFill>
              </a:rPr>
              <a:t>why you would make a good leader on this island.</a:t>
            </a:r>
            <a:endParaRPr lang="en-GB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b="1" u="sng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 smtClean="0"/>
          </a:p>
        </p:txBody>
      </p:sp>
      <p:pic>
        <p:nvPicPr>
          <p:cNvPr id="2052" name="Picture 3" descr="http://www.irishislez.com/ten-commandments-kj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5" b="4610"/>
          <a:stretch>
            <a:fillRect/>
          </a:stretch>
        </p:blipFill>
        <p:spPr bwMode="auto">
          <a:xfrm>
            <a:off x="7019925" y="5516563"/>
            <a:ext cx="2124075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2" descr="http://upload.wikimedia.org/wikipedia/commons/thumb/7/7a/1859-Martinique.web.jpg/220px-1859-Martinique.we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2988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2" descr="http://upload.wikimedia.org/wikipedia/commons/thumb/7/7a/1859-Martinique.web.jpg/220px-1859-Martinique.we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0"/>
            <a:ext cx="1042987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2" descr="http://upload.wikimedia.org/wikipedia/commons/thumb/7/7a/1859-Martinique.web.jpg/220px-1859-Martinique.we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2463"/>
            <a:ext cx="1042988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2" descr="http://upload.wikimedia.org/wikipedia/commons/thumb/7/7a/1859-Martinique.web.jpg/220px-1859-Martinique.we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732463"/>
            <a:ext cx="1042988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http://upload.wikimedia.org/wikipedia/commons/thumb/7/7a/1859-Martinique.web.jpg/220px-1859-Martinique.we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5732463"/>
            <a:ext cx="1042987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2" descr="http://upload.wikimedia.org/wikipedia/commons/thumb/7/7a/1859-Martinique.web.jpg/220px-1859-Martinique.we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5732463"/>
            <a:ext cx="1042987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0" descr="http://gorillaarcade.com/4x/icons/aeroplane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0"/>
            <a:ext cx="136207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1" descr="http://gorillaarcade.com/4x/icons/aeroplane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0"/>
            <a:ext cx="136207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2" descr="http://gorillaarcade.com/4x/icons/aeroplane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136207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3" descr="http://gorillaarcade.com/4x/icons/aeroplane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0"/>
            <a:ext cx="136207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41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Invent your own Island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Louise</dc:creator>
  <cp:lastModifiedBy>Louise Markham</cp:lastModifiedBy>
  <cp:revision>7</cp:revision>
  <dcterms:created xsi:type="dcterms:W3CDTF">2012-05-03T19:14:08Z</dcterms:created>
  <dcterms:modified xsi:type="dcterms:W3CDTF">2020-03-21T21:51:20Z</dcterms:modified>
</cp:coreProperties>
</file>