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4" r:id="rId2"/>
    <p:sldId id="271" r:id="rId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993300"/>
    <a:srgbClr val="0000FF"/>
    <a:srgbClr val="FF0066"/>
    <a:srgbClr val="FF0000"/>
    <a:srgbClr val="339933"/>
    <a:srgbClr val="808080"/>
    <a:srgbClr val="DF8F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620" autoAdjust="0"/>
    <p:restoredTop sz="88985" autoAdjust="0"/>
  </p:normalViewPr>
  <p:slideViewPr>
    <p:cSldViewPr>
      <p:cViewPr varScale="1">
        <p:scale>
          <a:sx n="73" d="100"/>
          <a:sy n="73" d="100"/>
        </p:scale>
        <p:origin x="195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5057F4E-A25F-49A4-9564-1BAD4B622C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79578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3C7384F-FAF5-4A9F-8698-C1B0C1ADA6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67173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A47C49-AEF1-4266-BD8C-0D8098E08C04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9627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BEC3394-9384-423A-903F-81094ABCB961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0394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year1b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52400"/>
            <a:ext cx="91122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6"/>
          <p:cNvSpPr>
            <a:spLocks noChangeArrowheads="1"/>
          </p:cNvSpPr>
          <p:nvPr userDrawn="1"/>
        </p:nvSpPr>
        <p:spPr bwMode="auto">
          <a:xfrm>
            <a:off x="609600" y="304800"/>
            <a:ext cx="6781800" cy="9906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GB" altLang="en-US" sz="4400" b="1">
              <a:solidFill>
                <a:schemeClr val="tx2"/>
              </a:solidFill>
              <a:latin typeface="Verdana Bold" panose="020B0804030504040204" pitchFamily="34" charset="0"/>
            </a:endParaRPr>
          </a:p>
        </p:txBody>
      </p:sp>
      <p:sp>
        <p:nvSpPr>
          <p:cNvPr id="4" name="Rectangle 17"/>
          <p:cNvSpPr>
            <a:spLocks noChangeArrowheads="1"/>
          </p:cNvSpPr>
          <p:nvPr userDrawn="1"/>
        </p:nvSpPr>
        <p:spPr bwMode="auto">
          <a:xfrm>
            <a:off x="609600" y="1676400"/>
            <a:ext cx="7924800" cy="48768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endParaRPr lang="en-GB" altLang="en-US" sz="1800">
              <a:latin typeface="Verdana" panose="020B0604030504040204" pitchFamily="34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en-US" altLang="en-US" sz="1800">
              <a:latin typeface="Verdana" panose="020B0604030504040204" pitchFamily="34" charset="0"/>
            </a:endParaRPr>
          </a:p>
        </p:txBody>
      </p:sp>
      <p:pic>
        <p:nvPicPr>
          <p:cNvPr id="5" name="Picture 18" descr="abacus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1524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749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974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9957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473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636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298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7853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2826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9743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196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426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MD_background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Verdana Bold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Verdana Bold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Verdana Bold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Verdana Bold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Verdana Bold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Verdana Bold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Verdana Bold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Verdana Bold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404813"/>
            <a:ext cx="7489825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GB" altLang="en-US" sz="2400" smtClean="0">
                <a:solidFill>
                  <a:schemeClr val="tx1"/>
                </a:solidFill>
                <a:latin typeface="Arial" panose="020B0604020202020204" pitchFamily="34" charset="0"/>
              </a:rPr>
              <a:t>Multiplying multiples of 10</a:t>
            </a:r>
            <a:endParaRPr lang="en-US" altLang="en-US" sz="2200" b="0" smtClean="0">
              <a:solidFill>
                <a:schemeClr val="accent2"/>
              </a:solidFill>
              <a:latin typeface="HeinemannPrimary-Roman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0" y="1066800"/>
            <a:ext cx="3733800" cy="34718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571500" indent="-571500" eaLnBrk="1" hangingPunct="1">
              <a:spcBef>
                <a:spcPct val="30000"/>
              </a:spcBef>
              <a:buClr>
                <a:srgbClr val="DF8F30"/>
              </a:buClr>
              <a:buFontTx/>
              <a:buAutoNum type="arabicPeriod" startAt="9"/>
            </a:pPr>
            <a:r>
              <a:rPr lang="en-GB" altLang="en-US" sz="2200" smtClean="0">
                <a:latin typeface="Arial MT" charset="0"/>
              </a:rPr>
              <a:t>6 </a:t>
            </a:r>
            <a:r>
              <a:rPr lang="en-GB" altLang="en-US" sz="2000" smtClean="0">
                <a:latin typeface="Arial MT" charset="0"/>
              </a:rPr>
              <a:t>× </a:t>
            </a:r>
            <a:r>
              <a:rPr lang="en-GB" altLang="en-US" sz="2200" smtClean="0">
                <a:latin typeface="Arial MT" charset="0"/>
              </a:rPr>
              <a:t>90 =</a:t>
            </a:r>
            <a:r>
              <a:rPr lang="en-GB" altLang="en-US" sz="2200" smtClean="0">
                <a:latin typeface="Arial" panose="020B0604020202020204" pitchFamily="34" charset="0"/>
              </a:rPr>
              <a:t> </a:t>
            </a:r>
            <a:r>
              <a:rPr lang="en-GB" altLang="en-US" sz="2200" smtClean="0">
                <a:solidFill>
                  <a:schemeClr val="bg2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</a:t>
            </a:r>
            <a:endParaRPr lang="en-GB" altLang="en-US" sz="2200" smtClean="0">
              <a:latin typeface="Arial MT" charset="0"/>
            </a:endParaRPr>
          </a:p>
          <a:p>
            <a:pPr marL="571500" indent="-571500" eaLnBrk="1" hangingPunct="1">
              <a:spcBef>
                <a:spcPct val="30000"/>
              </a:spcBef>
              <a:buClr>
                <a:srgbClr val="DF8F30"/>
              </a:buClr>
              <a:buFontTx/>
              <a:buAutoNum type="arabicPeriod" startAt="9"/>
            </a:pPr>
            <a:r>
              <a:rPr lang="en-GB" altLang="en-US" sz="2200" smtClean="0">
                <a:latin typeface="Arial MT" charset="0"/>
              </a:rPr>
              <a:t>8 </a:t>
            </a:r>
            <a:r>
              <a:rPr lang="en-GB" altLang="en-US" sz="2000" smtClean="0">
                <a:latin typeface="Arial MT" charset="0"/>
              </a:rPr>
              <a:t>×</a:t>
            </a:r>
            <a:r>
              <a:rPr lang="en-GB" altLang="en-US" sz="2200" smtClean="0">
                <a:latin typeface="Arial MT" charset="0"/>
              </a:rPr>
              <a:t> 60 =</a:t>
            </a:r>
            <a:r>
              <a:rPr lang="en-GB" altLang="en-US" sz="2200" smtClean="0">
                <a:latin typeface="Arial" panose="020B0604020202020204" pitchFamily="34" charset="0"/>
              </a:rPr>
              <a:t> </a:t>
            </a:r>
            <a:r>
              <a:rPr lang="en-GB" altLang="en-US" sz="2200" smtClean="0">
                <a:solidFill>
                  <a:schemeClr val="bg2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</a:t>
            </a:r>
            <a:endParaRPr lang="en-GB" altLang="en-US" sz="2200" smtClean="0">
              <a:latin typeface="Arial MT" charset="0"/>
            </a:endParaRPr>
          </a:p>
          <a:p>
            <a:pPr marL="571500" indent="-571500" eaLnBrk="1" hangingPunct="1">
              <a:spcBef>
                <a:spcPct val="30000"/>
              </a:spcBef>
              <a:buClr>
                <a:srgbClr val="DF8F30"/>
              </a:buClr>
              <a:buFontTx/>
              <a:buAutoNum type="arabicPeriod" startAt="9"/>
            </a:pPr>
            <a:r>
              <a:rPr lang="en-GB" altLang="en-US" sz="2200" smtClean="0">
                <a:latin typeface="Arial MT" charset="0"/>
              </a:rPr>
              <a:t>40 </a:t>
            </a:r>
            <a:r>
              <a:rPr lang="en-GB" altLang="en-US" sz="2000" smtClean="0">
                <a:latin typeface="Arial MT" charset="0"/>
              </a:rPr>
              <a:t>×</a:t>
            </a:r>
            <a:r>
              <a:rPr lang="en-GB" altLang="en-US" sz="2200" smtClean="0">
                <a:latin typeface="Arial MT" charset="0"/>
              </a:rPr>
              <a:t> 6 =</a:t>
            </a:r>
            <a:r>
              <a:rPr lang="en-GB" altLang="en-US" sz="2200" smtClean="0">
                <a:latin typeface="Arial" panose="020B0604020202020204" pitchFamily="34" charset="0"/>
              </a:rPr>
              <a:t> </a:t>
            </a:r>
            <a:r>
              <a:rPr lang="en-GB" altLang="en-US" sz="2200" smtClean="0">
                <a:solidFill>
                  <a:schemeClr val="bg2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</a:t>
            </a:r>
            <a:endParaRPr lang="en-GB" altLang="en-US" sz="2200" smtClean="0">
              <a:latin typeface="Arial MT" charset="0"/>
            </a:endParaRPr>
          </a:p>
          <a:p>
            <a:pPr marL="571500" indent="-571500" eaLnBrk="1" hangingPunct="1">
              <a:spcBef>
                <a:spcPct val="30000"/>
              </a:spcBef>
              <a:buClr>
                <a:srgbClr val="DF8F30"/>
              </a:buClr>
              <a:buFontTx/>
              <a:buAutoNum type="arabicPeriod" startAt="9"/>
            </a:pPr>
            <a:r>
              <a:rPr lang="en-GB" altLang="en-US" sz="2200" smtClean="0">
                <a:latin typeface="Arial MT" charset="0"/>
              </a:rPr>
              <a:t>8 </a:t>
            </a:r>
            <a:r>
              <a:rPr lang="en-GB" altLang="en-US" sz="2000" smtClean="0">
                <a:latin typeface="Arial MT" charset="0"/>
              </a:rPr>
              <a:t>×</a:t>
            </a:r>
            <a:r>
              <a:rPr lang="en-GB" altLang="en-US" sz="2200" smtClean="0">
                <a:latin typeface="Arial MT" charset="0"/>
              </a:rPr>
              <a:t> 90 =</a:t>
            </a:r>
            <a:r>
              <a:rPr lang="en-GB" altLang="en-US" sz="2200" smtClean="0">
                <a:latin typeface="Arial" panose="020B0604020202020204" pitchFamily="34" charset="0"/>
              </a:rPr>
              <a:t> </a:t>
            </a:r>
            <a:r>
              <a:rPr lang="en-GB" altLang="en-US" sz="2200" smtClean="0">
                <a:solidFill>
                  <a:schemeClr val="bg2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</a:t>
            </a:r>
            <a:endParaRPr lang="en-GB" altLang="en-US" sz="2200" smtClean="0">
              <a:latin typeface="Arial MT" charset="0"/>
            </a:endParaRPr>
          </a:p>
          <a:p>
            <a:pPr marL="571500" indent="-571500" eaLnBrk="1" hangingPunct="1">
              <a:spcBef>
                <a:spcPct val="30000"/>
              </a:spcBef>
              <a:buClr>
                <a:srgbClr val="DF8F30"/>
              </a:buClr>
              <a:buFontTx/>
              <a:buAutoNum type="arabicPeriod" startAt="9"/>
            </a:pPr>
            <a:r>
              <a:rPr lang="en-GB" altLang="en-US" sz="2200" smtClean="0">
                <a:latin typeface="Arial MT" charset="0"/>
              </a:rPr>
              <a:t>60 </a:t>
            </a:r>
            <a:r>
              <a:rPr lang="en-GB" altLang="en-US" sz="2000" smtClean="0">
                <a:latin typeface="Arial MT" charset="0"/>
              </a:rPr>
              <a:t>×</a:t>
            </a:r>
            <a:r>
              <a:rPr lang="en-GB" altLang="en-US" sz="2200" smtClean="0">
                <a:latin typeface="Arial MT" charset="0"/>
              </a:rPr>
              <a:t> 7 =</a:t>
            </a:r>
            <a:r>
              <a:rPr lang="en-GB" altLang="en-US" sz="2200" smtClean="0">
                <a:latin typeface="Arial" panose="020B0604020202020204" pitchFamily="34" charset="0"/>
              </a:rPr>
              <a:t> </a:t>
            </a:r>
            <a:r>
              <a:rPr lang="en-GB" altLang="en-US" sz="2200" smtClean="0">
                <a:solidFill>
                  <a:schemeClr val="bg2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</a:t>
            </a:r>
            <a:endParaRPr lang="en-GB" altLang="en-US" sz="2200" smtClean="0">
              <a:latin typeface="Arial MT" charset="0"/>
            </a:endParaRPr>
          </a:p>
          <a:p>
            <a:pPr marL="571500" indent="-571500" eaLnBrk="1" hangingPunct="1">
              <a:spcBef>
                <a:spcPct val="30000"/>
              </a:spcBef>
              <a:buClr>
                <a:srgbClr val="DF8F30"/>
              </a:buClr>
              <a:buFontTx/>
              <a:buAutoNum type="arabicPeriod" startAt="9"/>
            </a:pPr>
            <a:r>
              <a:rPr lang="en-GB" altLang="en-US" sz="2200" smtClean="0">
                <a:latin typeface="Arial MT" charset="0"/>
              </a:rPr>
              <a:t>7 </a:t>
            </a:r>
            <a:r>
              <a:rPr lang="en-GB" altLang="en-US" sz="2000" smtClean="0">
                <a:latin typeface="Arial MT" charset="0"/>
              </a:rPr>
              <a:t>×</a:t>
            </a:r>
            <a:r>
              <a:rPr lang="en-GB" altLang="en-US" sz="2200" smtClean="0">
                <a:latin typeface="Arial MT" charset="0"/>
              </a:rPr>
              <a:t> 90 =</a:t>
            </a:r>
            <a:r>
              <a:rPr lang="en-GB" altLang="en-US" sz="2200" smtClean="0">
                <a:latin typeface="Arial" panose="020B0604020202020204" pitchFamily="34" charset="0"/>
              </a:rPr>
              <a:t> </a:t>
            </a:r>
            <a:r>
              <a:rPr lang="en-GB" altLang="en-US" sz="2200" smtClean="0">
                <a:solidFill>
                  <a:schemeClr val="bg2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</a:t>
            </a:r>
            <a:endParaRPr lang="en-GB" altLang="en-US" sz="2200" smtClean="0">
              <a:latin typeface="Arial MT" charset="0"/>
            </a:endParaRPr>
          </a:p>
          <a:p>
            <a:pPr marL="571500" indent="-571500" eaLnBrk="1" hangingPunct="1">
              <a:spcBef>
                <a:spcPct val="30000"/>
              </a:spcBef>
              <a:buClr>
                <a:srgbClr val="DF8F30"/>
              </a:buClr>
              <a:buFontTx/>
              <a:buAutoNum type="arabicPeriod" startAt="9"/>
            </a:pPr>
            <a:r>
              <a:rPr lang="en-GB" altLang="en-US" sz="2200" smtClean="0">
                <a:latin typeface="Arial MT" charset="0"/>
              </a:rPr>
              <a:t>3 </a:t>
            </a:r>
            <a:r>
              <a:rPr lang="en-GB" altLang="en-US" sz="2000" smtClean="0">
                <a:latin typeface="Arial MT" charset="0"/>
              </a:rPr>
              <a:t>×</a:t>
            </a:r>
            <a:r>
              <a:rPr lang="en-GB" altLang="en-US" sz="2200" smtClean="0">
                <a:latin typeface="Arial MT" charset="0"/>
              </a:rPr>
              <a:t> 70 =</a:t>
            </a:r>
            <a:r>
              <a:rPr lang="en-GB" altLang="en-US" sz="2200" smtClean="0">
                <a:latin typeface="Arial" panose="020B0604020202020204" pitchFamily="34" charset="0"/>
              </a:rPr>
              <a:t> </a:t>
            </a:r>
            <a:r>
              <a:rPr lang="en-GB" altLang="en-US" sz="2200" smtClean="0">
                <a:solidFill>
                  <a:schemeClr val="bg2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</a:t>
            </a:r>
            <a:endParaRPr lang="en-GB" altLang="en-US" sz="2200" smtClean="0">
              <a:latin typeface="Arial MT" charset="0"/>
            </a:endParaRPr>
          </a:p>
          <a:p>
            <a:pPr marL="571500" indent="-571500" eaLnBrk="1" hangingPunct="1">
              <a:spcBef>
                <a:spcPct val="30000"/>
              </a:spcBef>
              <a:buClr>
                <a:srgbClr val="DF8F30"/>
              </a:buClr>
              <a:buFontTx/>
              <a:buAutoNum type="arabicPeriod" startAt="9"/>
            </a:pPr>
            <a:r>
              <a:rPr lang="en-GB" altLang="en-US" sz="2200" smtClean="0">
                <a:latin typeface="Arial MT" charset="0"/>
              </a:rPr>
              <a:t>90 </a:t>
            </a:r>
            <a:r>
              <a:rPr lang="en-GB" altLang="en-US" sz="2000" smtClean="0">
                <a:latin typeface="Arial MT" charset="0"/>
              </a:rPr>
              <a:t>×</a:t>
            </a:r>
            <a:r>
              <a:rPr lang="en-GB" altLang="en-US" sz="2200" smtClean="0">
                <a:latin typeface="Arial MT" charset="0"/>
              </a:rPr>
              <a:t> 9 =</a:t>
            </a:r>
            <a:r>
              <a:rPr lang="en-GB" altLang="en-US" sz="2200" smtClean="0">
                <a:latin typeface="Arial" panose="020B0604020202020204" pitchFamily="34" charset="0"/>
              </a:rPr>
              <a:t> </a:t>
            </a:r>
            <a:r>
              <a:rPr lang="en-GB" altLang="en-US" sz="2200" smtClean="0">
                <a:solidFill>
                  <a:schemeClr val="bg2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</a:t>
            </a:r>
            <a:endParaRPr lang="en-GB" altLang="en-US" sz="2200" smtClean="0">
              <a:latin typeface="Arial MT" charset="0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684213" y="1066800"/>
            <a:ext cx="3733800" cy="347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30000"/>
              </a:spcBef>
              <a:buClr>
                <a:srgbClr val="DF8F30"/>
              </a:buClr>
              <a:buFont typeface="Arial" panose="020B0604020202020204" pitchFamily="34" charset="0"/>
              <a:buAutoNum type="arabicPeriod"/>
            </a:pPr>
            <a:r>
              <a:rPr lang="en-GB" altLang="en-US" sz="2200" dirty="0">
                <a:latin typeface="Arial MT" charset="0"/>
              </a:rPr>
              <a:t>3 </a:t>
            </a:r>
            <a:r>
              <a:rPr lang="en-GB" altLang="en-US" sz="2000" dirty="0">
                <a:latin typeface="Arial MT" charset="0"/>
                <a:cs typeface="Arial" panose="020B0604020202020204" pitchFamily="34" charset="0"/>
              </a:rPr>
              <a:t>×</a:t>
            </a:r>
            <a:r>
              <a:rPr lang="en-GB" altLang="en-US" sz="2200" dirty="0">
                <a:latin typeface="Arial MT" charset="0"/>
              </a:rPr>
              <a:t> 50 =</a:t>
            </a:r>
            <a:r>
              <a:rPr lang="en-GB" altLang="en-US" sz="2200" dirty="0"/>
              <a:t> </a:t>
            </a:r>
            <a:r>
              <a:rPr lang="en-GB" altLang="en-US" sz="2200" dirty="0">
                <a:solidFill>
                  <a:schemeClr val="bg2"/>
                </a:solidFill>
                <a:sym typeface="Wingdings" panose="05000000000000000000" pitchFamily="2" charset="2"/>
              </a:rPr>
              <a:t></a:t>
            </a:r>
            <a:endParaRPr lang="en-GB" altLang="en-US" sz="2200" dirty="0">
              <a:solidFill>
                <a:srgbClr val="FF0000"/>
              </a:solidFill>
              <a:latin typeface="Arial MT" charset="0"/>
            </a:endParaRPr>
          </a:p>
          <a:p>
            <a:pPr eaLnBrk="1" hangingPunct="1">
              <a:spcBef>
                <a:spcPct val="30000"/>
              </a:spcBef>
              <a:buClr>
                <a:srgbClr val="DF8F30"/>
              </a:buClr>
              <a:buFont typeface="Arial" panose="020B0604020202020204" pitchFamily="34" charset="0"/>
              <a:buAutoNum type="arabicPeriod"/>
            </a:pPr>
            <a:r>
              <a:rPr lang="en-GB" altLang="en-US" sz="2200" dirty="0">
                <a:latin typeface="Arial MT" charset="0"/>
              </a:rPr>
              <a:t>6 </a:t>
            </a:r>
            <a:r>
              <a:rPr lang="en-GB" altLang="en-US" sz="2000" dirty="0">
                <a:latin typeface="Arial MT" charset="0"/>
              </a:rPr>
              <a:t>×</a:t>
            </a:r>
            <a:r>
              <a:rPr lang="en-GB" altLang="en-US" sz="2200" dirty="0">
                <a:latin typeface="Arial MT" charset="0"/>
              </a:rPr>
              <a:t> 30 =</a:t>
            </a:r>
            <a:r>
              <a:rPr lang="en-GB" altLang="en-US" sz="2200" dirty="0"/>
              <a:t> </a:t>
            </a:r>
            <a:r>
              <a:rPr lang="en-GB" altLang="en-US" sz="2200" dirty="0">
                <a:solidFill>
                  <a:schemeClr val="bg2"/>
                </a:solidFill>
                <a:sym typeface="Wingdings" panose="05000000000000000000" pitchFamily="2" charset="2"/>
              </a:rPr>
              <a:t></a:t>
            </a:r>
            <a:endParaRPr lang="en-GB" altLang="en-US" sz="2200" dirty="0">
              <a:latin typeface="Arial MT" charset="0"/>
            </a:endParaRPr>
          </a:p>
          <a:p>
            <a:pPr eaLnBrk="1" hangingPunct="1">
              <a:spcBef>
                <a:spcPct val="30000"/>
              </a:spcBef>
              <a:buClr>
                <a:srgbClr val="DF8F30"/>
              </a:buClr>
              <a:buFont typeface="Arial" panose="020B0604020202020204" pitchFamily="34" charset="0"/>
              <a:buAutoNum type="arabicPeriod"/>
            </a:pPr>
            <a:r>
              <a:rPr lang="en-GB" altLang="en-US" sz="2200" dirty="0">
                <a:latin typeface="Arial MT" charset="0"/>
              </a:rPr>
              <a:t>40 </a:t>
            </a:r>
            <a:r>
              <a:rPr lang="en-GB" altLang="en-US" sz="2000" dirty="0">
                <a:latin typeface="Arial MT" charset="0"/>
              </a:rPr>
              <a:t>×</a:t>
            </a:r>
            <a:r>
              <a:rPr lang="en-GB" altLang="en-US" sz="2200" dirty="0">
                <a:latin typeface="Arial MT" charset="0"/>
              </a:rPr>
              <a:t> 3 =</a:t>
            </a:r>
            <a:r>
              <a:rPr lang="en-GB" altLang="en-US" sz="2200" dirty="0"/>
              <a:t> </a:t>
            </a:r>
            <a:r>
              <a:rPr lang="en-GB" altLang="en-US" sz="2200" dirty="0">
                <a:solidFill>
                  <a:schemeClr val="bg2"/>
                </a:solidFill>
                <a:sym typeface="Wingdings" panose="05000000000000000000" pitchFamily="2" charset="2"/>
              </a:rPr>
              <a:t></a:t>
            </a:r>
            <a:endParaRPr lang="en-GB" altLang="en-US" sz="2200" dirty="0">
              <a:latin typeface="Arial MT" charset="0"/>
            </a:endParaRPr>
          </a:p>
          <a:p>
            <a:pPr eaLnBrk="1" hangingPunct="1">
              <a:spcBef>
                <a:spcPct val="30000"/>
              </a:spcBef>
              <a:buClr>
                <a:srgbClr val="DF8F30"/>
              </a:buClr>
              <a:buFont typeface="Arial" panose="020B0604020202020204" pitchFamily="34" charset="0"/>
              <a:buAutoNum type="arabicPeriod"/>
            </a:pPr>
            <a:r>
              <a:rPr lang="en-GB" altLang="en-US" sz="2200" dirty="0">
                <a:latin typeface="Arial MT" charset="0"/>
              </a:rPr>
              <a:t>8 </a:t>
            </a:r>
            <a:r>
              <a:rPr lang="en-GB" altLang="en-US" sz="2000" dirty="0">
                <a:latin typeface="Arial MT" charset="0"/>
              </a:rPr>
              <a:t>×</a:t>
            </a:r>
            <a:r>
              <a:rPr lang="en-GB" altLang="en-US" sz="2200" dirty="0">
                <a:latin typeface="Arial MT" charset="0"/>
              </a:rPr>
              <a:t> 20 =</a:t>
            </a:r>
            <a:r>
              <a:rPr lang="en-GB" altLang="en-US" sz="2200" dirty="0"/>
              <a:t> </a:t>
            </a:r>
            <a:r>
              <a:rPr lang="en-GB" altLang="en-US" sz="2200" dirty="0">
                <a:solidFill>
                  <a:schemeClr val="bg2"/>
                </a:solidFill>
                <a:sym typeface="Wingdings" panose="05000000000000000000" pitchFamily="2" charset="2"/>
              </a:rPr>
              <a:t></a:t>
            </a:r>
            <a:endParaRPr lang="en-GB" altLang="en-US" sz="2200" dirty="0">
              <a:latin typeface="Arial MT" charset="0"/>
            </a:endParaRPr>
          </a:p>
          <a:p>
            <a:pPr eaLnBrk="1" hangingPunct="1">
              <a:spcBef>
                <a:spcPct val="30000"/>
              </a:spcBef>
              <a:buClr>
                <a:srgbClr val="DF8F30"/>
              </a:buClr>
              <a:buFont typeface="Arial" panose="020B0604020202020204" pitchFamily="34" charset="0"/>
              <a:buAutoNum type="arabicPeriod"/>
            </a:pPr>
            <a:r>
              <a:rPr lang="en-GB" altLang="en-US" sz="2200" dirty="0">
                <a:latin typeface="Arial MT" charset="0"/>
              </a:rPr>
              <a:t>5 </a:t>
            </a:r>
            <a:r>
              <a:rPr lang="en-GB" altLang="en-US" sz="2000" dirty="0">
                <a:latin typeface="Arial MT" charset="0"/>
              </a:rPr>
              <a:t>×</a:t>
            </a:r>
            <a:r>
              <a:rPr lang="en-GB" altLang="en-US" sz="2200" dirty="0">
                <a:latin typeface="Arial MT" charset="0"/>
              </a:rPr>
              <a:t> 60 =</a:t>
            </a:r>
            <a:r>
              <a:rPr lang="en-GB" altLang="en-US" sz="2200" dirty="0"/>
              <a:t> </a:t>
            </a:r>
            <a:r>
              <a:rPr lang="en-GB" altLang="en-US" sz="2200" dirty="0">
                <a:solidFill>
                  <a:schemeClr val="bg2"/>
                </a:solidFill>
                <a:sym typeface="Wingdings" panose="05000000000000000000" pitchFamily="2" charset="2"/>
              </a:rPr>
              <a:t></a:t>
            </a:r>
            <a:endParaRPr lang="en-GB" altLang="en-US" sz="2200" dirty="0">
              <a:latin typeface="Arial MT" charset="0"/>
            </a:endParaRPr>
          </a:p>
          <a:p>
            <a:pPr eaLnBrk="1" hangingPunct="1">
              <a:spcBef>
                <a:spcPct val="30000"/>
              </a:spcBef>
              <a:buClr>
                <a:srgbClr val="DF8F30"/>
              </a:buClr>
              <a:buFont typeface="Arial" panose="020B0604020202020204" pitchFamily="34" charset="0"/>
              <a:buAutoNum type="arabicPeriod"/>
            </a:pPr>
            <a:r>
              <a:rPr lang="en-GB" altLang="en-US" sz="2200" dirty="0">
                <a:latin typeface="Arial MT" charset="0"/>
              </a:rPr>
              <a:t>90 </a:t>
            </a:r>
            <a:r>
              <a:rPr lang="en-GB" altLang="en-US" sz="2000" dirty="0">
                <a:latin typeface="Arial MT" charset="0"/>
              </a:rPr>
              <a:t>×</a:t>
            </a:r>
            <a:r>
              <a:rPr lang="en-GB" altLang="en-US" sz="2200" dirty="0">
                <a:latin typeface="Arial MT" charset="0"/>
              </a:rPr>
              <a:t> 3 =</a:t>
            </a:r>
            <a:r>
              <a:rPr lang="en-GB" altLang="en-US" sz="2200" dirty="0"/>
              <a:t> </a:t>
            </a:r>
            <a:r>
              <a:rPr lang="en-GB" altLang="en-US" sz="2200" dirty="0">
                <a:solidFill>
                  <a:schemeClr val="bg2"/>
                </a:solidFill>
                <a:sym typeface="Wingdings" panose="05000000000000000000" pitchFamily="2" charset="2"/>
              </a:rPr>
              <a:t></a:t>
            </a:r>
            <a:endParaRPr lang="en-GB" altLang="en-US" sz="2200" dirty="0">
              <a:latin typeface="Arial MT" charset="0"/>
            </a:endParaRPr>
          </a:p>
          <a:p>
            <a:pPr eaLnBrk="1" hangingPunct="1">
              <a:spcBef>
                <a:spcPct val="30000"/>
              </a:spcBef>
              <a:buClr>
                <a:srgbClr val="DF8F30"/>
              </a:buClr>
              <a:buFont typeface="Arial" panose="020B0604020202020204" pitchFamily="34" charset="0"/>
              <a:buAutoNum type="arabicPeriod"/>
            </a:pPr>
            <a:r>
              <a:rPr lang="en-GB" altLang="en-US" sz="2200" dirty="0">
                <a:latin typeface="Arial MT" charset="0"/>
              </a:rPr>
              <a:t>2 </a:t>
            </a:r>
            <a:r>
              <a:rPr lang="en-GB" altLang="en-US" sz="2000" dirty="0">
                <a:latin typeface="Arial MT" charset="0"/>
              </a:rPr>
              <a:t>×</a:t>
            </a:r>
            <a:r>
              <a:rPr lang="en-GB" altLang="en-US" sz="2200" dirty="0">
                <a:latin typeface="Arial MT" charset="0"/>
              </a:rPr>
              <a:t> 70 =</a:t>
            </a:r>
            <a:r>
              <a:rPr lang="en-GB" altLang="en-US" sz="2200" dirty="0"/>
              <a:t> </a:t>
            </a:r>
            <a:r>
              <a:rPr lang="en-GB" altLang="en-US" sz="2200" dirty="0">
                <a:solidFill>
                  <a:schemeClr val="bg2"/>
                </a:solidFill>
                <a:sym typeface="Wingdings" panose="05000000000000000000" pitchFamily="2" charset="2"/>
              </a:rPr>
              <a:t></a:t>
            </a:r>
            <a:endParaRPr lang="en-GB" altLang="en-US" sz="2200" dirty="0">
              <a:latin typeface="Arial MT" charset="0"/>
            </a:endParaRPr>
          </a:p>
          <a:p>
            <a:pPr eaLnBrk="1" hangingPunct="1">
              <a:spcBef>
                <a:spcPct val="30000"/>
              </a:spcBef>
              <a:buClr>
                <a:srgbClr val="DF8F30"/>
              </a:buClr>
              <a:buFont typeface="Arial" panose="020B0604020202020204" pitchFamily="34" charset="0"/>
              <a:buAutoNum type="arabicPeriod"/>
            </a:pPr>
            <a:r>
              <a:rPr lang="en-GB" altLang="en-US" sz="2200" dirty="0">
                <a:latin typeface="Arial MT" charset="0"/>
              </a:rPr>
              <a:t>4 </a:t>
            </a:r>
            <a:r>
              <a:rPr lang="en-GB" altLang="en-US" sz="2000" dirty="0">
                <a:latin typeface="Arial MT" charset="0"/>
              </a:rPr>
              <a:t>×</a:t>
            </a:r>
            <a:r>
              <a:rPr lang="en-GB" altLang="en-US" sz="2200" dirty="0">
                <a:latin typeface="Arial MT" charset="0"/>
              </a:rPr>
              <a:t> 60 =</a:t>
            </a:r>
            <a:r>
              <a:rPr lang="en-GB" altLang="en-US" sz="2200" dirty="0"/>
              <a:t> </a:t>
            </a:r>
            <a:r>
              <a:rPr lang="en-GB" altLang="en-US" sz="2200" dirty="0">
                <a:solidFill>
                  <a:schemeClr val="bg2"/>
                </a:solidFill>
                <a:sym typeface="Wingdings" panose="05000000000000000000" pitchFamily="2" charset="2"/>
              </a:rPr>
              <a:t></a:t>
            </a:r>
            <a:r>
              <a:rPr lang="en-GB" altLang="en-US" sz="2200" dirty="0">
                <a:latin typeface="Arial MT" charset="0"/>
              </a:rPr>
              <a:t>	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554038" y="4876800"/>
            <a:ext cx="82089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12192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8669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25146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31623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36195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40767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45339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49911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>
                <a:srgbClr val="DF8F30"/>
              </a:buClr>
              <a:buFont typeface="Arial" panose="020B0604020202020204" pitchFamily="34" charset="0"/>
              <a:buAutoNum type="arabicPeriod" startAt="17"/>
            </a:pPr>
            <a:r>
              <a:rPr lang="en-GB" altLang="en-US" sz="2200"/>
              <a:t>Find as many multiplication calculations as you can with an answer of 360.</a:t>
            </a:r>
          </a:p>
        </p:txBody>
      </p:sp>
      <p:pic>
        <p:nvPicPr>
          <p:cNvPr id="3078" name="Picture 7" descr="Y4SurferDude_3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725" y="1828800"/>
            <a:ext cx="14636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Verdana Bold"/>
        <a:ea typeface="ＭＳ Ｐゴシック"/>
        <a:cs typeface=""/>
      </a:majorFont>
      <a:minorFont>
        <a:latin typeface="Verdan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1598</TotalTime>
  <Words>100</Words>
  <Application>Microsoft Office PowerPoint</Application>
  <PresentationFormat>On-screen Show (4:3)</PresentationFormat>
  <Paragraphs>20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ＭＳ Ｐゴシック</vt:lpstr>
      <vt:lpstr>Arial</vt:lpstr>
      <vt:lpstr>Arial MT</vt:lpstr>
      <vt:lpstr>HeinemannPrimary-Roman</vt:lpstr>
      <vt:lpstr>Verdana</vt:lpstr>
      <vt:lpstr>Verdana Bold</vt:lpstr>
      <vt:lpstr>Wingdings</vt:lpstr>
      <vt:lpstr>Blank Presentation</vt:lpstr>
      <vt:lpstr>Multiplying multiples of 10</vt:lpstr>
      <vt:lpstr>PowerPoint Presentation</vt:lpstr>
    </vt:vector>
  </TitlesOfParts>
  <Company>UserName Surname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UserName Surname</dc:creator>
  <cp:lastModifiedBy>Louise Markham</cp:lastModifiedBy>
  <cp:revision>115</cp:revision>
  <cp:lastPrinted>2011-04-26T09:10:19Z</cp:lastPrinted>
  <dcterms:created xsi:type="dcterms:W3CDTF">2011-01-14T11:04:21Z</dcterms:created>
  <dcterms:modified xsi:type="dcterms:W3CDTF">2020-03-21T22:14:23Z</dcterms:modified>
</cp:coreProperties>
</file>