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6" r:id="rId2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1446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5331038E-BEFE-4877-AEC8-D8620218C4E3}" type="datetimeFigureOut">
              <a:rPr lang="en-GB"/>
              <a:pPr>
                <a:defRPr/>
              </a:pPr>
              <a:t>21/03/2020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GB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GB" noProof="0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anose="020F0502020204030204" pitchFamily="34" charset="0"/>
              </a:defRPr>
            </a:lvl1pPr>
          </a:lstStyle>
          <a:p>
            <a:fld id="{C0FA0AE8-5EEB-4419-9FF2-4CBEE2E7A404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26955895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GB" altLang="en-US" smtClean="0"/>
          </a:p>
        </p:txBody>
      </p:sp>
      <p:sp>
        <p:nvSpPr>
          <p:cNvPr id="410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168C0315-CF3A-450A-A9E5-1B176D2E7D04}" type="slidenum">
              <a:rPr lang="en-GB" altLang="en-US"/>
              <a:pPr/>
              <a:t>1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2060973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1EC33A-9EA4-4E12-A27D-DB89B8E98BA2}" type="datetimeFigureOut">
              <a:rPr lang="en-US"/>
              <a:pPr>
                <a:defRPr/>
              </a:pPr>
              <a:t>3/21/2020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FE48C92-2AE1-4AE3-88E1-BCC735BDBA33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5176471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4B2DD2-5090-4200-9046-88ADCA57BC37}" type="datetimeFigureOut">
              <a:rPr lang="en-US"/>
              <a:pPr>
                <a:defRPr/>
              </a:pPr>
              <a:t>3/21/2020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3AF6B4F-0E7B-46C1-999C-2A4C51ABFBDA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1449654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1234C5-586D-409E-98AA-92A2A2AC619F}" type="datetimeFigureOut">
              <a:rPr lang="en-US"/>
              <a:pPr>
                <a:defRPr/>
              </a:pPr>
              <a:t>3/21/2020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5704DE5-DF5A-4E39-B017-A893E83A976A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434016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719AE1-86A5-41FF-81DE-EB4DFAC07A28}" type="datetimeFigureOut">
              <a:rPr lang="en-US"/>
              <a:pPr>
                <a:defRPr/>
              </a:pPr>
              <a:t>3/21/2020</a:t>
            </a:fld>
            <a:endParaRPr lang="en-GB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A9C9933-22B7-4747-8AC3-4BC5CB9A267D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2775156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09EE73-83FF-48E4-B861-8AD4B431C6B3}" type="datetimeFigureOut">
              <a:rPr lang="en-US"/>
              <a:pPr>
                <a:defRPr/>
              </a:pPr>
              <a:t>3/21/2020</a:t>
            </a:fld>
            <a:endParaRPr lang="en-GB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7A60889-6506-4DE1-A702-360E366CCAE1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5633235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C2F40D-CC49-413F-B83D-1523618992D3}" type="datetimeFigureOut">
              <a:rPr lang="en-US"/>
              <a:pPr>
                <a:defRPr/>
              </a:pPr>
              <a:t>3/21/2020</a:t>
            </a:fld>
            <a:endParaRPr lang="en-GB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7A72C21-5736-42E0-903F-B2F62E91F622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0865111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D4D409-3B82-418E-BB45-DA939960B371}" type="datetimeFigureOut">
              <a:rPr lang="en-US"/>
              <a:pPr>
                <a:defRPr/>
              </a:pPr>
              <a:t>3/21/2020</a:t>
            </a:fld>
            <a:endParaRPr lang="en-GB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D8AB1B4-2DBC-4B65-B444-17DDDB62C681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9312298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7E63FC-4929-41A8-9975-281F86CB7E6E}" type="datetimeFigureOut">
              <a:rPr lang="en-US"/>
              <a:pPr>
                <a:defRPr/>
              </a:pPr>
              <a:t>3/21/2020</a:t>
            </a:fld>
            <a:endParaRPr lang="en-GB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05B7657-C524-4F00-8988-AB32495C27EC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0741604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8BC71D-9375-45B4-B3B4-ABB70BA4B7E7}" type="datetimeFigureOut">
              <a:rPr lang="en-US"/>
              <a:pPr>
                <a:defRPr/>
              </a:pPr>
              <a:t>3/21/2020</a:t>
            </a:fld>
            <a:endParaRPr lang="en-GB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38F33CC-E090-49DE-9E47-84448029E91C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1057394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537698-B3E3-4E82-BDDB-75FA372DB117}" type="datetimeFigureOut">
              <a:rPr lang="en-US"/>
              <a:pPr>
                <a:defRPr/>
              </a:pPr>
              <a:t>3/21/2020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924328D-225A-4767-A774-9236056FD6D2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3316471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F246FC-54FC-481B-B93E-F64CC8238963}" type="datetimeFigureOut">
              <a:rPr lang="en-US"/>
              <a:pPr>
                <a:defRPr/>
              </a:pPr>
              <a:t>3/21/2020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C873C4D-8F3E-4C35-94C1-F70AA244BFE7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1423276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GB" altLang="en-US" smtClean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GB" alt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9BE432CA-069F-47AF-A3FC-F7682E7EC4D4}" type="datetimeFigureOut">
              <a:rPr lang="en-US"/>
              <a:pPr>
                <a:defRPr/>
              </a:pPr>
              <a:t>3/21/2020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fld id="{4D1373BB-1FD7-4032-8B45-7007EE50D2EB}" type="slidenum">
              <a:rPr lang="en-GB" altLang="en-US"/>
              <a:pPr/>
              <a:t>‹#›</a:t>
            </a:fld>
            <a:endParaRPr lang="en-GB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21524317"/>
              </p:ext>
            </p:extLst>
          </p:nvPr>
        </p:nvGraphicFramePr>
        <p:xfrm>
          <a:off x="2286000" y="285750"/>
          <a:ext cx="4570414" cy="6121399"/>
        </p:xfrm>
        <a:graphic>
          <a:graphicData uri="http://schemas.openxmlformats.org/drawingml/2006/table">
            <a:tbl>
              <a:tblPr/>
              <a:tblGrid>
                <a:gridCol w="2285207"/>
                <a:gridCol w="2285207"/>
              </a:tblGrid>
              <a:tr h="46638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2800" b="1" u="sng" dirty="0">
                          <a:latin typeface="Calibri"/>
                          <a:ea typeface="Calibri"/>
                          <a:cs typeface="Times New Roman"/>
                        </a:rPr>
                        <a:t>Verb</a:t>
                      </a:r>
                      <a:endParaRPr lang="en-GB" sz="2800" u="sng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71" marR="6857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2800" b="1" u="sng" dirty="0">
                          <a:latin typeface="Calibri"/>
                          <a:ea typeface="Calibri"/>
                          <a:cs typeface="Times New Roman"/>
                        </a:rPr>
                        <a:t>Past </a:t>
                      </a:r>
                      <a:r>
                        <a:rPr lang="en-GB" sz="2800" b="1" u="sng" dirty="0" smtClean="0">
                          <a:latin typeface="Calibri"/>
                          <a:ea typeface="Calibri"/>
                          <a:cs typeface="Times New Roman"/>
                        </a:rPr>
                        <a:t>tense</a:t>
                      </a:r>
                      <a:endParaRPr lang="en-GB" sz="2800" u="sng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71" marR="6857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06877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2800" dirty="0" smtClean="0">
                          <a:latin typeface="Calibri"/>
                          <a:ea typeface="Calibri"/>
                          <a:cs typeface="Times New Roman"/>
                        </a:rPr>
                        <a:t>1. buy</a:t>
                      </a:r>
                      <a:endParaRPr lang="en-GB" sz="2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71" marR="6857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2800" dirty="0" smtClean="0">
                          <a:latin typeface="Calibri"/>
                          <a:ea typeface="Calibri"/>
                          <a:cs typeface="Times New Roman"/>
                        </a:rPr>
                        <a:t>bought</a:t>
                      </a:r>
                      <a:endParaRPr lang="en-GB" sz="2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71" marR="6857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06877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2800" dirty="0" smtClean="0">
                          <a:latin typeface="Calibri"/>
                          <a:ea typeface="Calibri"/>
                          <a:cs typeface="Times New Roman"/>
                        </a:rPr>
                        <a:t>2. eat</a:t>
                      </a:r>
                      <a:endParaRPr lang="en-GB" sz="2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71" marR="6857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71" marR="6857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06877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2800" dirty="0" smtClean="0">
                          <a:latin typeface="Calibri"/>
                          <a:ea typeface="Calibri"/>
                          <a:cs typeface="Times New Roman"/>
                        </a:rPr>
                        <a:t>3. </a:t>
                      </a:r>
                      <a:endParaRPr lang="en-GB" sz="2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71" marR="6857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2800" dirty="0" smtClean="0">
                          <a:latin typeface="Calibri"/>
                          <a:ea typeface="Calibri"/>
                          <a:cs typeface="Times New Roman"/>
                        </a:rPr>
                        <a:t>drove</a:t>
                      </a:r>
                      <a:endParaRPr lang="en-GB" sz="2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71" marR="6857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06877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2800" dirty="0" smtClean="0">
                          <a:latin typeface="Calibri"/>
                          <a:ea typeface="Calibri"/>
                          <a:cs typeface="Times New Roman"/>
                        </a:rPr>
                        <a:t>4.</a:t>
                      </a:r>
                      <a:r>
                        <a:rPr lang="en-GB" sz="2800" baseline="0" dirty="0" smtClean="0">
                          <a:latin typeface="Calibri"/>
                          <a:ea typeface="Calibri"/>
                          <a:cs typeface="Times New Roman"/>
                        </a:rPr>
                        <a:t> f</a:t>
                      </a:r>
                      <a:r>
                        <a:rPr lang="en-GB" sz="2800" dirty="0" smtClean="0">
                          <a:latin typeface="Calibri"/>
                          <a:ea typeface="Calibri"/>
                          <a:cs typeface="Times New Roman"/>
                        </a:rPr>
                        <a:t>ind</a:t>
                      </a:r>
                      <a:endParaRPr lang="en-GB" sz="2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71" marR="6857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71" marR="6857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06877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2800" dirty="0" smtClean="0">
                          <a:latin typeface="Calibri"/>
                          <a:ea typeface="Calibri"/>
                          <a:cs typeface="Times New Roman"/>
                        </a:rPr>
                        <a:t>5. </a:t>
                      </a:r>
                      <a:endParaRPr lang="en-GB" sz="2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71" marR="6857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2800" dirty="0" smtClean="0">
                          <a:latin typeface="Calibri"/>
                          <a:ea typeface="Calibri"/>
                          <a:cs typeface="Times New Roman"/>
                        </a:rPr>
                        <a:t>taken</a:t>
                      </a:r>
                      <a:endParaRPr lang="en-GB" sz="2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71" marR="6857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06877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2800" dirty="0" smtClean="0">
                          <a:latin typeface="Calibri"/>
                          <a:ea typeface="Calibri"/>
                          <a:cs typeface="Times New Roman"/>
                        </a:rPr>
                        <a:t>6. </a:t>
                      </a:r>
                      <a:r>
                        <a:rPr lang="en-GB" sz="2800" dirty="0" smtClean="0">
                          <a:latin typeface="Calibri"/>
                          <a:ea typeface="Calibri"/>
                          <a:cs typeface="Times New Roman"/>
                        </a:rPr>
                        <a:t>bring</a:t>
                      </a:r>
                      <a:endParaRPr lang="en-GB" sz="2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71" marR="6857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71" marR="6857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06877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2800" dirty="0" smtClean="0">
                          <a:latin typeface="Calibri"/>
                          <a:ea typeface="Calibri"/>
                          <a:cs typeface="Times New Roman"/>
                        </a:rPr>
                        <a:t>7. </a:t>
                      </a:r>
                      <a:endParaRPr lang="en-GB" sz="2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71" marR="6857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2800" dirty="0" smtClean="0">
                          <a:latin typeface="Calibri"/>
                          <a:ea typeface="Calibri"/>
                          <a:cs typeface="Times New Roman"/>
                        </a:rPr>
                        <a:t>shouted</a:t>
                      </a:r>
                      <a:endParaRPr lang="en-GB" sz="2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71" marR="6857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06877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2800" dirty="0" smtClean="0">
                          <a:latin typeface="Calibri"/>
                          <a:ea typeface="Calibri"/>
                          <a:cs typeface="Times New Roman"/>
                        </a:rPr>
                        <a:t>8. laugh</a:t>
                      </a:r>
                      <a:endParaRPr lang="en-GB" sz="2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71" marR="6857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71" marR="6857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29</Words>
  <Application>Microsoft Office PowerPoint</Application>
  <PresentationFormat>On-screen Show (4:3)</PresentationFormat>
  <Paragraphs>15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Times New Roman</vt:lpstr>
      <vt:lpstr>Office Theme</vt:lpstr>
      <vt:lpstr>PowerPoint Presentation</vt:lpstr>
    </vt:vector>
  </TitlesOfParts>
  <Company>GBHS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GBHS</dc:creator>
  <cp:lastModifiedBy>Louise Markham</cp:lastModifiedBy>
  <cp:revision>4</cp:revision>
  <dcterms:created xsi:type="dcterms:W3CDTF">2011-02-17T16:07:58Z</dcterms:created>
  <dcterms:modified xsi:type="dcterms:W3CDTF">2020-03-21T22:03:41Z</dcterms:modified>
</cp:coreProperties>
</file>